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546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80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84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8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66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73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71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43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99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28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2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A521D-2D12-4B88-9169-7F65A24F2D78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938FC-6BC8-4AB7-BFAA-64344B16C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233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it-IT" dirty="0" smtClean="0"/>
              <a:t>Testi unici, duplici!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992888" cy="496855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55576" y="37890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T.U.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1403648" y="2564904"/>
            <a:ext cx="432048" cy="2808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051720" y="2420888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Innovativi = fonti di produzione = fonti-atto =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D.Lgs.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508518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Compilativi = fonti di cognizione = atti di indirizzo ≈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circolare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51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it-IT" dirty="0" smtClean="0"/>
              <a:t>Testi unici, duplici!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992888" cy="496855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55576" y="37890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T.U.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1403648" y="2564904"/>
            <a:ext cx="432048" cy="2808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051720" y="2420888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Innovativi = fonti di produzione = fonti-atto =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D.Lgs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fonte dell’ordinamento generale, vale </a:t>
            </a:r>
            <a:r>
              <a:rPr lang="it-IT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erga </a:t>
            </a:r>
            <a:r>
              <a:rPr lang="it-IT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omnes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508518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Compilativi = fonti di cognizione = atti di indirizzo ≈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circolare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3059832" y="2924944"/>
            <a:ext cx="144016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174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it-IT" dirty="0" smtClean="0"/>
              <a:t>Testi unici, duplici!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992888" cy="496855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55576" y="37890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T.U.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1403648" y="2564904"/>
            <a:ext cx="432048" cy="2808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051720" y="2420888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Innovativi = fonti di produzione = fonti-atto =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D.Lgs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fonte dell’ordinamento generale, vale </a:t>
            </a:r>
            <a:r>
              <a:rPr lang="it-IT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erga </a:t>
            </a:r>
            <a:r>
              <a:rPr lang="it-IT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omnes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5085184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Compilativi = fonti di cognizione = atti di indirizzo ≈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circolare                                   direttiva che vale nel rapporto gerarchico/amministrativo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3059832" y="2924944"/>
            <a:ext cx="144016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3131840" y="5517232"/>
            <a:ext cx="144016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491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104</Words>
  <Application>Microsoft Office PowerPoint</Application>
  <PresentationFormat>Presentazione su schermo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Testi unici, duplici!</vt:lpstr>
      <vt:lpstr>Testi unici, duplici!</vt:lpstr>
      <vt:lpstr>Testi unici, duplici!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 unici, duplici!</dc:title>
  <dc:creator>rb</dc:creator>
  <cp:lastModifiedBy>roberto bin</cp:lastModifiedBy>
  <cp:revision>2</cp:revision>
  <dcterms:created xsi:type="dcterms:W3CDTF">2013-11-04T10:02:51Z</dcterms:created>
  <dcterms:modified xsi:type="dcterms:W3CDTF">2017-10-30T10:08:59Z</dcterms:modified>
</cp:coreProperties>
</file>